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62" r:id="rId2"/>
    <p:sldId id="263" r:id="rId3"/>
    <p:sldId id="257" r:id="rId4"/>
    <p:sldId id="260" r:id="rId5"/>
    <p:sldId id="265" r:id="rId6"/>
    <p:sldId id="264" r:id="rId7"/>
    <p:sldId id="266" r:id="rId8"/>
    <p:sldId id="267" r:id="rId9"/>
    <p:sldId id="273" r:id="rId10"/>
    <p:sldId id="281" r:id="rId11"/>
    <p:sldId id="274" r:id="rId12"/>
    <p:sldId id="278" r:id="rId13"/>
    <p:sldId id="277" r:id="rId14"/>
    <p:sldId id="270" r:id="rId15"/>
    <p:sldId id="269" r:id="rId16"/>
    <p:sldId id="271" r:id="rId17"/>
    <p:sldId id="272" r:id="rId18"/>
    <p:sldId id="280" r:id="rId19"/>
    <p:sldId id="283" r:id="rId20"/>
    <p:sldId id="282" r:id="rId21"/>
    <p:sldId id="279" r:id="rId22"/>
    <p:sldId id="284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00"/>
    <a:srgbClr val="4B2B5B"/>
    <a:srgbClr val="9457B1"/>
    <a:srgbClr val="7B231F"/>
    <a:srgbClr val="CA3B33"/>
    <a:srgbClr val="296F1B"/>
    <a:srgbClr val="318420"/>
    <a:srgbClr val="389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701" autoAdjust="0"/>
  </p:normalViewPr>
  <p:slideViewPr>
    <p:cSldViewPr snapToGrid="0">
      <p:cViewPr>
        <p:scale>
          <a:sx n="100" d="100"/>
          <a:sy n="100" d="100"/>
        </p:scale>
        <p:origin x="1776" y="10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European Framework of Reference for Languages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language proficiency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09-Jul-19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9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science.raphael.poss.name/programming-levels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/>
              <a:t>A programming language </a:t>
            </a:r>
            <a:r>
              <a:rPr lang="en-US" i="1"/>
              <a:t>specifically</a:t>
            </a:r>
            <a:r>
              <a:rPr lang="en-US"/>
              <a:t> made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644DFBE-C427-4CE4-B180-808FB5C47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125" y="5894082"/>
            <a:ext cx="1809750" cy="7239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ECF1FF-CC1D-4266-9F8D-6217FD74E4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1783"/>
          <a:stretch/>
        </p:blipFill>
        <p:spPr>
          <a:xfrm>
            <a:off x="10495765" y="5675007"/>
            <a:ext cx="1281342" cy="9429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0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8515"/>
            <a:ext cx="10515600" cy="3780971"/>
          </a:xfrm>
        </p:spPr>
      </p:pic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two-language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          unification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6276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41622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6951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30947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41622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6944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41622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6951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8EC9751-C63A-4BF7-9AAC-771565FA1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03123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680827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36031E-DDF5-43FD-A679-5ED4B2BE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1527138"/>
            <a:ext cx="7258050" cy="4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9DEB2D-A392-4437-A01F-A480A9387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17" y="1253331"/>
            <a:ext cx="7862565" cy="4351338"/>
          </a:xfrm>
        </p:spPr>
      </p:pic>
    </p:spTree>
    <p:extLst>
      <p:ext uri="{BB962C8B-B14F-4D97-AF65-F5344CB8AC3E}">
        <p14:creationId xmlns:p14="http://schemas.microsoft.com/office/powerpoint/2010/main" val="175780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1091C957-C3CC-4D73-BBE0-25B1063AA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6146" name="Picture 2" descr="Microsoft Reactor on Twitter: &quot;*begins humming âthese are ...">
            <a:extLst>
              <a:ext uri="{FF2B5EF4-FFF2-40B4-BE49-F238E27FC236}">
                <a16:creationId xmlns:a16="http://schemas.microsoft.com/office/drawing/2014/main" id="{4C0C1D7B-23AA-4307-B9DE-B3F44714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2717" y="0"/>
            <a:ext cx="1676400" cy="1676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CED44FAC-E390-47ED-B287-11A924AF1B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31806" r="16665" b="28472"/>
          <a:stretch/>
        </p:blipFill>
        <p:spPr>
          <a:xfrm>
            <a:off x="9510689" y="130969"/>
            <a:ext cx="2571748" cy="14144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https://juliacon.org/2018/assets/img/london_skyline.jpg">
            <a:extLst>
              <a:ext uri="{FF2B5EF4-FFF2-40B4-BE49-F238E27FC236}">
                <a16:creationId xmlns:a16="http://schemas.microsoft.com/office/drawing/2014/main" id="{91EEFB81-5B47-444E-8AA0-C1EB82DC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623" y="760413"/>
            <a:ext cx="12192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46723-8C78-4FBF-B2E5-ED1B017DF29D}"/>
              </a:ext>
            </a:extLst>
          </p:cNvPr>
          <p:cNvGrpSpPr/>
          <p:nvPr/>
        </p:nvGrpSpPr>
        <p:grpSpPr>
          <a:xfrm>
            <a:off x="666750" y="5052721"/>
            <a:ext cx="3562350" cy="1710029"/>
            <a:chOff x="1152525" y="5025171"/>
            <a:chExt cx="3562350" cy="171002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270C1D6-A49B-425A-9F03-6EF2CD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2525" y="5025171"/>
              <a:ext cx="3562350" cy="12082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6792-C320-4941-AEE8-6DDE25C32AA6}"/>
                </a:ext>
              </a:extLst>
            </p:cNvPr>
            <p:cNvSpPr txBox="1"/>
            <p:nvPr/>
          </p:nvSpPr>
          <p:spPr>
            <a:xfrm>
              <a:off x="2814661" y="6027314"/>
              <a:ext cx="1585889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>
                      <a:lumMod val="85000"/>
                    </a:schemeClr>
                  </a:solidFill>
                  <a:latin typeface="Tamil MN" panose="02020600050405020304" pitchFamily="18" charset="0"/>
                  <a:ea typeface="Tahoma" panose="020B0604030504040204" pitchFamily="34" charset="0"/>
                  <a:cs typeface="Tamil MN" panose="02020600050405020304" pitchFamily="18" charset="0"/>
                </a:rPr>
                <a:t>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84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3F84AE-C23C-4C97-BC3A-704EADC13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69"/>
          <a:stretch/>
        </p:blipFill>
        <p:spPr>
          <a:xfrm>
            <a:off x="1221393" y="1985298"/>
            <a:ext cx="9749214" cy="2185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79F4EF-962F-4B24-B621-74149999BDCA}"/>
              </a:ext>
            </a:extLst>
          </p:cNvPr>
          <p:cNvSpPr txBox="1"/>
          <p:nvPr/>
        </p:nvSpPr>
        <p:spPr>
          <a:xfrm>
            <a:off x="7575608" y="0"/>
            <a:ext cx="4616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4"/>
              </a:rPr>
              <a:t>https://science.raphael.poss.name/programming-levels.html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90BB1-B967-482F-963E-AA83D995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309" y="5067093"/>
            <a:ext cx="9637381" cy="31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3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999A-25F5-410E-BDA8-C462CC77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two-language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8B528-C975-4608-8C6D-CFC613ADF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</a:t>
            </a:r>
            <a:r>
              <a:rPr lang="en-US" b="1"/>
              <a:t>convenience</a:t>
            </a:r>
            <a:r>
              <a:rPr lang="en-US"/>
              <a:t>, use a scripting language</a:t>
            </a:r>
          </a:p>
          <a:p>
            <a:r>
              <a:rPr lang="en-US"/>
              <a:t>but do all the </a:t>
            </a:r>
            <a:r>
              <a:rPr lang="en-US" b="1"/>
              <a:t>hard stuff </a:t>
            </a:r>
            <a:r>
              <a:rPr lang="en-US"/>
              <a:t>in a “systems language”</a:t>
            </a:r>
          </a:p>
          <a:p>
            <a:endParaRPr lang="en-US" b="1"/>
          </a:p>
          <a:p>
            <a:r>
              <a:rPr lang="en-US"/>
              <a:t>Shows up as </a:t>
            </a:r>
            <a:r>
              <a:rPr lang="en-US" b="1"/>
              <a:t>black box packages </a:t>
            </a:r>
            <a:r>
              <a:rPr lang="en-US"/>
              <a:t>in scripting languages</a:t>
            </a:r>
            <a:endParaRPr lang="en-US" b="1"/>
          </a:p>
          <a:p>
            <a:r>
              <a:rPr lang="en-US"/>
              <a:t>Creates a </a:t>
            </a:r>
            <a:r>
              <a:rPr lang="en-US" b="1"/>
              <a:t>social barrier</a:t>
            </a:r>
            <a:r>
              <a:rPr lang="en-US"/>
              <a:t> – a wall between users and developers</a:t>
            </a:r>
          </a:p>
        </p:txBody>
      </p:sp>
    </p:spTree>
    <p:extLst>
      <p:ext uri="{BB962C8B-B14F-4D97-AF65-F5344CB8AC3E}">
        <p14:creationId xmlns:p14="http://schemas.microsoft.com/office/powerpoint/2010/main" val="2793141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396</Words>
  <Application>Microsoft Office PowerPoint</Application>
  <PresentationFormat>Widescreen</PresentationFormat>
  <Paragraphs>114</Paragraphs>
  <Slides>23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Inconsolata</vt:lpstr>
      <vt:lpstr>Tamil MN</vt:lpstr>
      <vt:lpstr>Office Theme</vt:lpstr>
      <vt:lpstr>PowerPoint Presentation</vt:lpstr>
      <vt:lpstr>PowerPoint Presentation</vt:lpstr>
      <vt:lpstr>PowerPoint Presentation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two-language problem</vt:lpstr>
      <vt:lpstr>PowerPoint Presentation</vt:lpstr>
      <vt:lpstr>The two-language problem</vt:lpstr>
      <vt:lpstr>PowerPoint Presentation</vt:lpstr>
      <vt:lpstr>The           unification</vt:lpstr>
      <vt:lpstr>What do we want from a PL?</vt:lpstr>
      <vt:lpstr>What do we want from a PL?</vt:lpstr>
      <vt:lpstr>What do we want from a PL?</vt:lpstr>
      <vt:lpstr>What do we want from a PL?</vt:lpstr>
      <vt:lpstr>It is expressive</vt:lpstr>
      <vt:lpstr>It is fast</vt:lpstr>
      <vt:lpstr>It is free and open source</vt:lpstr>
      <vt:lpstr>PowerPoint Presentation</vt:lpstr>
      <vt:lpstr>Recommended talks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Julia test</dc:title>
  <dc:creator>Carsten Bauer</dc:creator>
  <cp:lastModifiedBy>Carsten Bauer</cp:lastModifiedBy>
  <cp:revision>79</cp:revision>
  <dcterms:created xsi:type="dcterms:W3CDTF">2019-07-09T14:14:45Z</dcterms:created>
  <dcterms:modified xsi:type="dcterms:W3CDTF">2019-07-09T21:04:44Z</dcterms:modified>
</cp:coreProperties>
</file>